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314" r:id="rId2"/>
    <p:sldId id="318" r:id="rId3"/>
    <p:sldId id="315" r:id="rId4"/>
    <p:sldId id="316" r:id="rId5"/>
    <p:sldId id="317" r:id="rId6"/>
    <p:sldId id="319" r:id="rId7"/>
    <p:sldId id="320"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A3CCFF"/>
    <a:srgbClr val="0FC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485" autoAdjust="0"/>
    <p:restoredTop sz="54270" autoAdjust="0"/>
  </p:normalViewPr>
  <p:slideViewPr>
    <p:cSldViewPr>
      <p:cViewPr varScale="1">
        <p:scale>
          <a:sx n="39" d="100"/>
          <a:sy n="39" d="100"/>
        </p:scale>
        <p:origin x="1716"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6E2FB5-C682-4475-A301-6E3A44AB98F6}" type="datetimeFigureOut">
              <a:rPr lang="en-GB" smtClean="0"/>
              <a:t>26/02/2019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CA71BA-B323-4DF6-82A9-D9272E991D60}" type="slidenum">
              <a:rPr lang="en-GB" smtClean="0"/>
              <a:t>‹#›</a:t>
            </a:fld>
            <a:endParaRPr lang="en-GB"/>
          </a:p>
        </p:txBody>
      </p:sp>
    </p:spTree>
    <p:extLst>
      <p:ext uri="{BB962C8B-B14F-4D97-AF65-F5344CB8AC3E}">
        <p14:creationId xmlns:p14="http://schemas.microsoft.com/office/powerpoint/2010/main" val="414481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BLC Moodle plugin has</a:t>
            </a:r>
            <a:r>
              <a:rPr lang="en-GB" baseline="0" dirty="0" smtClean="0"/>
              <a:t> now been created and will be available in the next couple of weeks. </a:t>
            </a:r>
          </a:p>
          <a:p>
            <a:r>
              <a:rPr lang="en-GB" baseline="0" dirty="0" smtClean="0"/>
              <a:t>The next few slides walk you through the various features. </a:t>
            </a:r>
            <a:endParaRPr lang="en-US" dirty="0"/>
          </a:p>
        </p:txBody>
      </p:sp>
      <p:sp>
        <p:nvSpPr>
          <p:cNvPr id="4" name="Slide Number Placeholder 3"/>
          <p:cNvSpPr>
            <a:spLocks noGrp="1"/>
          </p:cNvSpPr>
          <p:nvPr>
            <p:ph type="sldNum" sz="quarter" idx="10"/>
          </p:nvPr>
        </p:nvSpPr>
        <p:spPr/>
        <p:txBody>
          <a:bodyPr/>
          <a:lstStyle/>
          <a:p>
            <a:fld id="{41CA71BA-B323-4DF6-82A9-D9272E991D60}" type="slidenum">
              <a:rPr lang="en-GB" smtClean="0"/>
              <a:t>1</a:t>
            </a:fld>
            <a:endParaRPr lang="en-GB"/>
          </a:p>
        </p:txBody>
      </p:sp>
    </p:spTree>
    <p:extLst>
      <p:ext uri="{BB962C8B-B14F-4D97-AF65-F5344CB8AC3E}">
        <p14:creationId xmlns:p14="http://schemas.microsoft.com/office/powerpoint/2010/main" val="11065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BLC Moodle plugin has</a:t>
            </a:r>
            <a:r>
              <a:rPr lang="en-GB" baseline="0" dirty="0" smtClean="0"/>
              <a:t> now been created and will be available in the next couple of weeks. </a:t>
            </a:r>
          </a:p>
          <a:p>
            <a:r>
              <a:rPr lang="en-GB" baseline="0" dirty="0" smtClean="0"/>
              <a:t>The next few slides walk you through the various features. </a:t>
            </a:r>
            <a:endParaRPr lang="en-US" dirty="0"/>
          </a:p>
        </p:txBody>
      </p:sp>
      <p:sp>
        <p:nvSpPr>
          <p:cNvPr id="4" name="Slide Number Placeholder 3"/>
          <p:cNvSpPr>
            <a:spLocks noGrp="1"/>
          </p:cNvSpPr>
          <p:nvPr>
            <p:ph type="sldNum" sz="quarter" idx="10"/>
          </p:nvPr>
        </p:nvSpPr>
        <p:spPr/>
        <p:txBody>
          <a:bodyPr/>
          <a:lstStyle/>
          <a:p>
            <a:fld id="{41CA71BA-B323-4DF6-82A9-D9272E991D60}" type="slidenum">
              <a:rPr lang="en-GB" smtClean="0"/>
              <a:t>2</a:t>
            </a:fld>
            <a:endParaRPr lang="en-GB"/>
          </a:p>
        </p:txBody>
      </p:sp>
    </p:spTree>
    <p:extLst>
      <p:ext uri="{BB962C8B-B14F-4D97-AF65-F5344CB8AC3E}">
        <p14:creationId xmlns:p14="http://schemas.microsoft.com/office/powerpoint/2010/main" val="11065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they select their </a:t>
            </a:r>
            <a:r>
              <a:rPr lang="en-GB" dirty="0" err="1" smtClean="0"/>
              <a:t>moodle</a:t>
            </a:r>
            <a:r>
              <a:rPr lang="en-GB" dirty="0" smtClean="0"/>
              <a:t> version (for diagnostic purposes),</a:t>
            </a:r>
            <a:r>
              <a:rPr lang="en-GB" baseline="0" dirty="0" smtClean="0"/>
              <a:t> download the plugin, and receive their API key.</a:t>
            </a:r>
          </a:p>
          <a:p>
            <a:endParaRPr lang="en-GB" baseline="0" dirty="0" smtClean="0"/>
          </a:p>
          <a:p>
            <a:r>
              <a:rPr lang="en-GB" baseline="0" dirty="0" smtClean="0"/>
              <a:t>They also enter their </a:t>
            </a:r>
            <a:r>
              <a:rPr lang="en-GB" baseline="0" dirty="0" err="1" smtClean="0"/>
              <a:t>moodle</a:t>
            </a:r>
            <a:r>
              <a:rPr lang="en-GB" baseline="0" dirty="0" smtClean="0"/>
              <a:t> </a:t>
            </a:r>
            <a:r>
              <a:rPr lang="en-GB" baseline="0" dirty="0" err="1" smtClean="0"/>
              <a:t>url</a:t>
            </a:r>
            <a:r>
              <a:rPr lang="en-GB" baseline="0" dirty="0" smtClean="0"/>
              <a:t>. The domain name is checked along with the API key to make sure they have not given the plugin and API key to another college, and to manage which resources they see (year 1, 2 or 3 or any combination).</a:t>
            </a:r>
          </a:p>
          <a:p>
            <a:endParaRPr lang="en-GB" baseline="0" dirty="0" smtClean="0"/>
          </a:p>
          <a:p>
            <a:r>
              <a:rPr lang="en-GB" baseline="0" dirty="0" smtClean="0"/>
              <a:t>If they create a new </a:t>
            </a:r>
            <a:r>
              <a:rPr lang="en-GB" baseline="0" dirty="0" err="1" smtClean="0"/>
              <a:t>moodle</a:t>
            </a:r>
            <a:r>
              <a:rPr lang="en-GB" baseline="0" dirty="0" smtClean="0"/>
              <a:t> each year, like some colleges do, they should not need to update this as long as they just change to theircollege.ac.uk/moodle19-20 or </a:t>
            </a:r>
            <a:r>
              <a:rPr lang="en-GB" baseline="0" dirty="0" err="1" smtClean="0"/>
              <a:t>moodle</a:t>
            </a:r>
            <a:r>
              <a:rPr lang="en-GB" baseline="0" dirty="0" smtClean="0"/>
              <a:t> 1920.theircollege.ac.uk</a:t>
            </a:r>
          </a:p>
        </p:txBody>
      </p:sp>
      <p:sp>
        <p:nvSpPr>
          <p:cNvPr id="4" name="Slide Number Placeholder 3"/>
          <p:cNvSpPr>
            <a:spLocks noGrp="1"/>
          </p:cNvSpPr>
          <p:nvPr>
            <p:ph type="sldNum" sz="quarter" idx="10"/>
          </p:nvPr>
        </p:nvSpPr>
        <p:spPr/>
        <p:txBody>
          <a:bodyPr/>
          <a:lstStyle/>
          <a:p>
            <a:fld id="{41CA71BA-B323-4DF6-82A9-D9272E991D60}" type="slidenum">
              <a:rPr lang="en-GB" smtClean="0"/>
              <a:t>3</a:t>
            </a:fld>
            <a:endParaRPr lang="en-GB"/>
          </a:p>
        </p:txBody>
      </p:sp>
    </p:spTree>
    <p:extLst>
      <p:ext uri="{BB962C8B-B14F-4D97-AF65-F5344CB8AC3E}">
        <p14:creationId xmlns:p14="http://schemas.microsoft.com/office/powerpoint/2010/main" val="11065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plugin is installed like any other block. </a:t>
            </a:r>
          </a:p>
          <a:p>
            <a:r>
              <a:rPr lang="en-GB" dirty="0" smtClean="0"/>
              <a:t>The API key from the previous page is required, and you can check all your settings with this handy tool available on the settings page. </a:t>
            </a:r>
          </a:p>
          <a:p>
            <a:r>
              <a:rPr lang="en-GB" dirty="0" smtClean="0"/>
              <a:t>You can also access the guide which</a:t>
            </a:r>
            <a:r>
              <a:rPr lang="en-GB" baseline="0" dirty="0" smtClean="0"/>
              <a:t> gives you step by step instructions. </a:t>
            </a:r>
            <a:endParaRPr lang="en-GB" dirty="0" smtClean="0"/>
          </a:p>
          <a:p>
            <a:r>
              <a:rPr lang="en-GB" dirty="0" smtClean="0"/>
              <a:t>Apart from installing, the</a:t>
            </a:r>
            <a:r>
              <a:rPr lang="en-GB" baseline="0" dirty="0" smtClean="0"/>
              <a:t> only other thing you need to do is decide where you want this block to appear (only </a:t>
            </a:r>
            <a:endParaRPr lang="en-US" dirty="0"/>
          </a:p>
        </p:txBody>
      </p:sp>
      <p:sp>
        <p:nvSpPr>
          <p:cNvPr id="4" name="Slide Number Placeholder 3"/>
          <p:cNvSpPr>
            <a:spLocks noGrp="1"/>
          </p:cNvSpPr>
          <p:nvPr>
            <p:ph type="sldNum" sz="quarter" idx="10"/>
          </p:nvPr>
        </p:nvSpPr>
        <p:spPr/>
        <p:txBody>
          <a:bodyPr/>
          <a:lstStyle/>
          <a:p>
            <a:fld id="{41CA71BA-B323-4DF6-82A9-D9272E991D60}" type="slidenum">
              <a:rPr lang="en-GB" smtClean="0"/>
              <a:t>4</a:t>
            </a:fld>
            <a:endParaRPr lang="en-GB"/>
          </a:p>
        </p:txBody>
      </p:sp>
    </p:spTree>
    <p:extLst>
      <p:ext uri="{BB962C8B-B14F-4D97-AF65-F5344CB8AC3E}">
        <p14:creationId xmlns:p14="http://schemas.microsoft.com/office/powerpoint/2010/main" val="110658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a:t>
            </a:r>
            <a:r>
              <a:rPr lang="en-GB" baseline="0" dirty="0" smtClean="0"/>
              <a:t> the settings are customised to work best with these modules</a:t>
            </a:r>
          </a:p>
          <a:p>
            <a:r>
              <a:rPr lang="en-GB" baseline="0" dirty="0" smtClean="0"/>
              <a:t>Other settings which may confuse teachers (such as appearance settings) are automatically set on the backend and are not given as options</a:t>
            </a:r>
          </a:p>
          <a:p>
            <a:endParaRPr lang="en-GB" baseline="0" dirty="0" smtClean="0"/>
          </a:p>
          <a:p>
            <a:r>
              <a:rPr lang="en-GB" baseline="0" dirty="0" smtClean="0"/>
              <a:t>Once added, they behave just like any other </a:t>
            </a:r>
            <a:r>
              <a:rPr lang="en-GB" baseline="0" dirty="0" err="1" smtClean="0"/>
              <a:t>scorm</a:t>
            </a:r>
            <a:r>
              <a:rPr lang="en-GB" baseline="0" dirty="0" smtClean="0"/>
              <a:t> package you manually add to the course</a:t>
            </a:r>
          </a:p>
          <a:p>
            <a:endParaRPr lang="en-GB" baseline="0" dirty="0" smtClean="0"/>
          </a:p>
          <a:p>
            <a:endParaRPr lang="en-US" dirty="0"/>
          </a:p>
        </p:txBody>
      </p:sp>
      <p:sp>
        <p:nvSpPr>
          <p:cNvPr id="4" name="Slide Number Placeholder 3"/>
          <p:cNvSpPr>
            <a:spLocks noGrp="1"/>
          </p:cNvSpPr>
          <p:nvPr>
            <p:ph type="sldNum" sz="quarter" idx="10"/>
          </p:nvPr>
        </p:nvSpPr>
        <p:spPr/>
        <p:txBody>
          <a:bodyPr/>
          <a:lstStyle/>
          <a:p>
            <a:fld id="{41CA71BA-B323-4DF6-82A9-D9272E991D60}" type="slidenum">
              <a:rPr lang="en-GB" smtClean="0"/>
              <a:t>5</a:t>
            </a:fld>
            <a:endParaRPr lang="en-GB"/>
          </a:p>
        </p:txBody>
      </p:sp>
    </p:spTree>
    <p:extLst>
      <p:ext uri="{BB962C8B-B14F-4D97-AF65-F5344CB8AC3E}">
        <p14:creationId xmlns:p14="http://schemas.microsoft.com/office/powerpoint/2010/main" val="110658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a:t>
            </a:r>
            <a:r>
              <a:rPr lang="en-GB" baseline="0" dirty="0" smtClean="0"/>
              <a:t> the settings are customised to work best with these modules</a:t>
            </a:r>
          </a:p>
          <a:p>
            <a:r>
              <a:rPr lang="en-GB" baseline="0" dirty="0" smtClean="0"/>
              <a:t>Other settings which may confuse teachers (such as appearance settings) are automatically set on the backend and are not given as options</a:t>
            </a:r>
          </a:p>
          <a:p>
            <a:endParaRPr lang="en-GB" baseline="0" dirty="0" smtClean="0"/>
          </a:p>
          <a:p>
            <a:r>
              <a:rPr lang="en-GB" baseline="0" dirty="0" smtClean="0"/>
              <a:t>Once added, they behave just like any other </a:t>
            </a:r>
            <a:r>
              <a:rPr lang="en-GB" baseline="0" dirty="0" err="1" smtClean="0"/>
              <a:t>scorm</a:t>
            </a:r>
            <a:r>
              <a:rPr lang="en-GB" baseline="0" dirty="0" smtClean="0"/>
              <a:t> package you manually add to the course</a:t>
            </a:r>
          </a:p>
          <a:p>
            <a:endParaRPr lang="en-GB" baseline="0" dirty="0" smtClean="0"/>
          </a:p>
          <a:p>
            <a:endParaRPr lang="en-US" dirty="0"/>
          </a:p>
        </p:txBody>
      </p:sp>
      <p:sp>
        <p:nvSpPr>
          <p:cNvPr id="4" name="Slide Number Placeholder 3"/>
          <p:cNvSpPr>
            <a:spLocks noGrp="1"/>
          </p:cNvSpPr>
          <p:nvPr>
            <p:ph type="sldNum" sz="quarter" idx="10"/>
          </p:nvPr>
        </p:nvSpPr>
        <p:spPr/>
        <p:txBody>
          <a:bodyPr/>
          <a:lstStyle/>
          <a:p>
            <a:fld id="{41CA71BA-B323-4DF6-82A9-D9272E991D60}" type="slidenum">
              <a:rPr lang="en-GB" smtClean="0"/>
              <a:t>6</a:t>
            </a:fld>
            <a:endParaRPr lang="en-GB"/>
          </a:p>
        </p:txBody>
      </p:sp>
    </p:spTree>
    <p:extLst>
      <p:ext uri="{BB962C8B-B14F-4D97-AF65-F5344CB8AC3E}">
        <p14:creationId xmlns:p14="http://schemas.microsoft.com/office/powerpoint/2010/main" val="110658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Moodle does not display SCORMs</a:t>
            </a:r>
            <a:r>
              <a:rPr lang="en-GB" baseline="0" dirty="0" smtClean="0"/>
              <a:t> very well, mainly due to me over fiddling with the theme (this is a test </a:t>
            </a:r>
            <a:r>
              <a:rPr lang="en-GB" baseline="0" dirty="0" err="1" smtClean="0"/>
              <a:t>moodle</a:t>
            </a:r>
            <a:r>
              <a:rPr lang="en-GB" baseline="0" dirty="0" smtClean="0"/>
              <a:t>)</a:t>
            </a:r>
          </a:p>
          <a:p>
            <a:endParaRPr lang="en-GB" baseline="0" dirty="0" smtClean="0"/>
          </a:p>
          <a:p>
            <a:r>
              <a:rPr lang="en-GB" baseline="0" dirty="0" smtClean="0"/>
              <a:t>The SCORMs will appear the same as </a:t>
            </a:r>
            <a:r>
              <a:rPr lang="en-GB" baseline="0" smtClean="0"/>
              <a:t>any other SCORMs on the site. </a:t>
            </a:r>
            <a:endParaRPr lang="en-GB" baseline="0" dirty="0" smtClean="0"/>
          </a:p>
          <a:p>
            <a:endParaRPr lang="en-GB" baseline="0" dirty="0" smtClean="0"/>
          </a:p>
          <a:p>
            <a:endParaRPr lang="en-US" dirty="0"/>
          </a:p>
        </p:txBody>
      </p:sp>
      <p:sp>
        <p:nvSpPr>
          <p:cNvPr id="4" name="Slide Number Placeholder 3"/>
          <p:cNvSpPr>
            <a:spLocks noGrp="1"/>
          </p:cNvSpPr>
          <p:nvPr>
            <p:ph type="sldNum" sz="quarter" idx="10"/>
          </p:nvPr>
        </p:nvSpPr>
        <p:spPr/>
        <p:txBody>
          <a:bodyPr/>
          <a:lstStyle/>
          <a:p>
            <a:fld id="{41CA71BA-B323-4DF6-82A9-D9272E991D60}" type="slidenum">
              <a:rPr lang="en-GB" smtClean="0"/>
              <a:t>7</a:t>
            </a:fld>
            <a:endParaRPr lang="en-GB"/>
          </a:p>
        </p:txBody>
      </p:sp>
    </p:spTree>
    <p:extLst>
      <p:ext uri="{BB962C8B-B14F-4D97-AF65-F5344CB8AC3E}">
        <p14:creationId xmlns:p14="http://schemas.microsoft.com/office/powerpoint/2010/main" val="110658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803389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0840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90348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9271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3238954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dirty="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84422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004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Tree>
    <p:extLst>
      <p:ext uri="{BB962C8B-B14F-4D97-AF65-F5344CB8AC3E}">
        <p14:creationId xmlns:p14="http://schemas.microsoft.com/office/powerpoint/2010/main" val="97558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1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81428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993331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5985242"/>
            <a:ext cx="9144000" cy="872758"/>
          </a:xfrm>
          <a:prstGeom prst="rect">
            <a:avLst/>
          </a:prstGeom>
          <a:solidFill>
            <a:srgbClr val="33333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925870" y="6108561"/>
            <a:ext cx="1292260" cy="626120"/>
          </a:xfrm>
          <a:prstGeom prst="rect">
            <a:avLst/>
          </a:prstGeom>
        </p:spPr>
      </p:pic>
    </p:spTree>
    <p:extLst>
      <p:ext uri="{BB962C8B-B14F-4D97-AF65-F5344CB8AC3E}">
        <p14:creationId xmlns:p14="http://schemas.microsoft.com/office/powerpoint/2010/main" val="298074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Moodle Plugin</a:t>
            </a:r>
            <a:endParaRPr lang="en-GB" dirty="0"/>
          </a:p>
        </p:txBody>
      </p:sp>
      <p:sp>
        <p:nvSpPr>
          <p:cNvPr id="5" name="Content Placeholder 2"/>
          <p:cNvSpPr>
            <a:spLocks noGrp="1"/>
          </p:cNvSpPr>
          <p:nvPr>
            <p:ph idx="1"/>
          </p:nvPr>
        </p:nvSpPr>
        <p:spPr>
          <a:xfrm>
            <a:off x="457200" y="1600200"/>
            <a:ext cx="8229600" cy="4525963"/>
          </a:xfrm>
        </p:spPr>
        <p:txBody>
          <a:bodyPr/>
          <a:lstStyle/>
          <a:p>
            <a:r>
              <a:rPr lang="en-GB" dirty="0" smtClean="0"/>
              <a:t>Easy access to BLC resources by teachers</a:t>
            </a:r>
            <a:r>
              <a:rPr lang="en-GB" dirty="0"/>
              <a:t> </a:t>
            </a:r>
            <a:r>
              <a:rPr lang="en-GB" dirty="0" smtClean="0"/>
              <a:t>from within your Moodle</a:t>
            </a:r>
          </a:p>
          <a:p>
            <a:r>
              <a:rPr lang="en-GB" dirty="0" smtClean="0"/>
              <a:t>Optimal SCORM settings already set, removing much confusion</a:t>
            </a:r>
          </a:p>
          <a:p>
            <a:r>
              <a:rPr lang="en-GB" dirty="0" smtClean="0"/>
              <a:t>Import BLC modules in bulk </a:t>
            </a:r>
          </a:p>
          <a:p>
            <a:r>
              <a:rPr lang="en-GB" dirty="0" smtClean="0"/>
              <a:t>Use of the plugin can be restricted to individual courses and categories, or across the entire site</a:t>
            </a:r>
          </a:p>
        </p:txBody>
      </p:sp>
    </p:spTree>
    <p:extLst>
      <p:ext uri="{BB962C8B-B14F-4D97-AF65-F5344CB8AC3E}">
        <p14:creationId xmlns:p14="http://schemas.microsoft.com/office/powerpoint/2010/main" val="15768222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Moodle Plugin</a:t>
            </a:r>
            <a:endParaRPr lang="en-GB" dirty="0"/>
          </a:p>
        </p:txBody>
      </p:sp>
      <p:sp>
        <p:nvSpPr>
          <p:cNvPr id="5" name="Content Placeholder 2"/>
          <p:cNvSpPr>
            <a:spLocks noGrp="1"/>
          </p:cNvSpPr>
          <p:nvPr>
            <p:ph idx="1"/>
          </p:nvPr>
        </p:nvSpPr>
        <p:spPr>
          <a:xfrm>
            <a:off x="457200" y="1600200"/>
            <a:ext cx="8229600" cy="4525963"/>
          </a:xfrm>
        </p:spPr>
        <p:txBody>
          <a:bodyPr/>
          <a:lstStyle/>
          <a:p>
            <a:r>
              <a:rPr lang="en-GB" dirty="0" smtClean="0"/>
              <a:t>Easy to keep track of and roll out updates to BLC material</a:t>
            </a:r>
          </a:p>
        </p:txBody>
      </p:sp>
    </p:spTree>
    <p:extLst>
      <p:ext uri="{BB962C8B-B14F-4D97-AF65-F5344CB8AC3E}">
        <p14:creationId xmlns:p14="http://schemas.microsoft.com/office/powerpoint/2010/main" val="3312383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Getting started with the plugin</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08" y="2313711"/>
            <a:ext cx="8028384" cy="3672809"/>
          </a:xfrm>
          <a:prstGeom prst="rect">
            <a:avLst/>
          </a:prstGeom>
        </p:spPr>
      </p:pic>
      <p:sp>
        <p:nvSpPr>
          <p:cNvPr id="3" name="Rectangle 2"/>
          <p:cNvSpPr/>
          <p:nvPr/>
        </p:nvSpPr>
        <p:spPr>
          <a:xfrm>
            <a:off x="557808" y="1484784"/>
            <a:ext cx="8028384" cy="646331"/>
          </a:xfrm>
          <a:prstGeom prst="rect">
            <a:avLst/>
          </a:prstGeom>
        </p:spPr>
        <p:txBody>
          <a:bodyPr wrap="square">
            <a:spAutoFit/>
          </a:bodyPr>
          <a:lstStyle/>
          <a:p>
            <a:r>
              <a:rPr lang="en-GB" dirty="0" smtClean="0"/>
              <a:t>Adoptees will be able to manage and download the plugin from the BLC </a:t>
            </a:r>
            <a:r>
              <a:rPr lang="en-GB" dirty="0" err="1" smtClean="0"/>
              <a:t>moodle</a:t>
            </a:r>
            <a:r>
              <a:rPr lang="en-GB" dirty="0" smtClean="0"/>
              <a:t> homepage.</a:t>
            </a:r>
            <a:endParaRPr lang="en-GB" dirty="0"/>
          </a:p>
        </p:txBody>
      </p:sp>
    </p:spTree>
    <p:extLst>
      <p:ext uri="{BB962C8B-B14F-4D97-AF65-F5344CB8AC3E}">
        <p14:creationId xmlns:p14="http://schemas.microsoft.com/office/powerpoint/2010/main" val="41092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Installation	</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08" y="2313711"/>
            <a:ext cx="8028383" cy="3672809"/>
          </a:xfrm>
          <a:prstGeom prst="rect">
            <a:avLst/>
          </a:prstGeom>
        </p:spPr>
      </p:pic>
      <p:sp>
        <p:nvSpPr>
          <p:cNvPr id="3" name="Rectangle 2"/>
          <p:cNvSpPr/>
          <p:nvPr/>
        </p:nvSpPr>
        <p:spPr>
          <a:xfrm>
            <a:off x="557808" y="1268760"/>
            <a:ext cx="8028384" cy="646331"/>
          </a:xfrm>
          <a:prstGeom prst="rect">
            <a:avLst/>
          </a:prstGeom>
        </p:spPr>
        <p:txBody>
          <a:bodyPr wrap="square">
            <a:spAutoFit/>
          </a:bodyPr>
          <a:lstStyle/>
          <a:p>
            <a:r>
              <a:rPr lang="en-GB" dirty="0" smtClean="0"/>
              <a:t>The plugin is installed like any other block, using the API key from the previous page. </a:t>
            </a:r>
            <a:endParaRPr lang="en-GB" dirty="0"/>
          </a:p>
        </p:txBody>
      </p:sp>
    </p:spTree>
    <p:extLst>
      <p:ext uri="{BB962C8B-B14F-4D97-AF65-F5344CB8AC3E}">
        <p14:creationId xmlns:p14="http://schemas.microsoft.com/office/powerpoint/2010/main" val="3020465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the plugin	</a:t>
            </a:r>
            <a:endParaRPr lang="en-GB" dirty="0"/>
          </a:p>
        </p:txBody>
      </p:sp>
      <p:sp>
        <p:nvSpPr>
          <p:cNvPr id="3" name="Rectangle 2"/>
          <p:cNvSpPr/>
          <p:nvPr/>
        </p:nvSpPr>
        <p:spPr>
          <a:xfrm>
            <a:off x="557808" y="1268760"/>
            <a:ext cx="8028384" cy="923330"/>
          </a:xfrm>
          <a:prstGeom prst="rect">
            <a:avLst/>
          </a:prstGeom>
        </p:spPr>
        <p:txBody>
          <a:bodyPr wrap="square">
            <a:spAutoFit/>
          </a:bodyPr>
          <a:lstStyle/>
          <a:p>
            <a:r>
              <a:rPr lang="en-GB" dirty="0" smtClean="0"/>
              <a:t>On the courses where it is enabled, the plugin adds an ‘add BLC modules’ button below the ‘add an activity or resource’ button/dropdowns. Settings are </a:t>
            </a:r>
            <a:r>
              <a:rPr lang="en-GB" dirty="0" err="1" smtClean="0"/>
              <a:t>optomised</a:t>
            </a:r>
            <a:r>
              <a:rPr lang="en-GB" dirty="0" smtClean="0"/>
              <a:t> for these resources.</a:t>
            </a: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163654"/>
            <a:ext cx="7920880" cy="3809456"/>
          </a:xfrm>
          <a:prstGeom prst="rect">
            <a:avLst/>
          </a:prstGeom>
        </p:spPr>
      </p:pic>
    </p:spTree>
    <p:extLst>
      <p:ext uri="{BB962C8B-B14F-4D97-AF65-F5344CB8AC3E}">
        <p14:creationId xmlns:p14="http://schemas.microsoft.com/office/powerpoint/2010/main" val="3044526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Updating modules</a:t>
            </a:r>
            <a:endParaRPr lang="en-GB" dirty="0"/>
          </a:p>
        </p:txBody>
      </p:sp>
      <p:sp>
        <p:nvSpPr>
          <p:cNvPr id="6" name="Content Placeholder 2"/>
          <p:cNvSpPr>
            <a:spLocks noGrp="1"/>
          </p:cNvSpPr>
          <p:nvPr>
            <p:ph idx="1"/>
          </p:nvPr>
        </p:nvSpPr>
        <p:spPr>
          <a:xfrm>
            <a:off x="457200" y="1600200"/>
            <a:ext cx="8229600" cy="4525963"/>
          </a:xfrm>
        </p:spPr>
        <p:txBody>
          <a:bodyPr/>
          <a:lstStyle/>
          <a:p>
            <a:r>
              <a:rPr lang="en-GB" dirty="0" smtClean="0"/>
              <a:t>Icon appears when a newer version is available (perhaps narration added)</a:t>
            </a:r>
          </a:p>
          <a:p>
            <a:r>
              <a:rPr lang="en-GB" dirty="0" smtClean="0"/>
              <a:t>When clicked the new version is downloaded and put in place.</a:t>
            </a:r>
          </a:p>
          <a:p>
            <a:r>
              <a:rPr lang="en-GB" dirty="0" smtClean="0"/>
              <a:t>‘Are you sure?’ dialogue to be added and styling to be improved.</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5184"/>
            <a:ext cx="9144000" cy="635490"/>
          </a:xfrm>
          <a:prstGeom prst="rect">
            <a:avLst/>
          </a:prstGeom>
        </p:spPr>
      </p:pic>
    </p:spTree>
    <p:extLst>
      <p:ext uri="{BB962C8B-B14F-4D97-AF65-F5344CB8AC3E}">
        <p14:creationId xmlns:p14="http://schemas.microsoft.com/office/powerpoint/2010/main" val="1903884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 the modules appear?</a:t>
            </a:r>
            <a:endParaRPr lang="en-GB" dirty="0"/>
          </a:p>
        </p:txBody>
      </p:sp>
      <p:sp>
        <p:nvSpPr>
          <p:cNvPr id="6" name="Content Placeholder 2"/>
          <p:cNvSpPr>
            <a:spLocks noGrp="1"/>
          </p:cNvSpPr>
          <p:nvPr>
            <p:ph idx="1"/>
          </p:nvPr>
        </p:nvSpPr>
        <p:spPr>
          <a:xfrm>
            <a:off x="251520" y="1268760"/>
            <a:ext cx="8568952" cy="4525963"/>
          </a:xfrm>
        </p:spPr>
        <p:txBody>
          <a:bodyPr/>
          <a:lstStyle/>
          <a:p>
            <a:r>
              <a:rPr lang="en-GB" dirty="0" smtClean="0"/>
              <a:t>Like any other SCORM package uploaded to your </a:t>
            </a:r>
            <a:r>
              <a:rPr lang="en-GB" dirty="0" err="1" smtClean="0"/>
              <a:t>moodle</a:t>
            </a:r>
            <a:r>
              <a:rPr lang="en-GB" dirty="0" smtClean="0"/>
              <a:t> with apt settings</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63" y="2564904"/>
            <a:ext cx="7185673" cy="3387800"/>
          </a:xfrm>
          <a:prstGeom prst="rect">
            <a:avLst/>
          </a:prstGeom>
        </p:spPr>
      </p:pic>
    </p:spTree>
    <p:extLst>
      <p:ext uri="{BB962C8B-B14F-4D97-AF65-F5344CB8AC3E}">
        <p14:creationId xmlns:p14="http://schemas.microsoft.com/office/powerpoint/2010/main" val="257931176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41401</TotalTime>
  <Words>585</Words>
  <Application>Microsoft Office PowerPoint</Application>
  <PresentationFormat>On-screen Show (4:3)</PresentationFormat>
  <Paragraphs>50</Paragraphs>
  <Slides>7</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ＭＳ Ｐゴシック</vt:lpstr>
      <vt:lpstr>Arial</vt:lpstr>
      <vt:lpstr>Calibri</vt:lpstr>
      <vt:lpstr>Blank Presentation</vt:lpstr>
      <vt:lpstr>Moodle Plugin</vt:lpstr>
      <vt:lpstr>Moodle Plugin</vt:lpstr>
      <vt:lpstr>Getting started with the plugin</vt:lpstr>
      <vt:lpstr>Installation </vt:lpstr>
      <vt:lpstr>Using the plugin </vt:lpstr>
      <vt:lpstr>Updating modules</vt:lpstr>
      <vt:lpstr>How do the modules appear?</vt:lpstr>
    </vt:vector>
  </TitlesOfParts>
  <Company>Worcester College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ILT @ Wortech</dc:title>
  <dc:creator>pkilcoyne</dc:creator>
  <cp:lastModifiedBy>Peter Kilcoyne</cp:lastModifiedBy>
  <cp:revision>578</cp:revision>
  <dcterms:created xsi:type="dcterms:W3CDTF">2012-10-09T15:36:00Z</dcterms:created>
  <dcterms:modified xsi:type="dcterms:W3CDTF">2019-02-26T13:39:41Z</dcterms:modified>
</cp:coreProperties>
</file>